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109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82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427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42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238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337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79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9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49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87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93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25C6B-7589-486D-9676-50D427C11883}" type="datetimeFigureOut">
              <a:rPr lang="en-US" smtClean="0"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75759-3884-45A8-A940-FB32E4E05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7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atlas\temp\temperatur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312" y="1470717"/>
            <a:ext cx="4909376" cy="3570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1308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ESRI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Aileen Buckley</dc:creator>
  <cp:lastModifiedBy>Aileen Buckley</cp:lastModifiedBy>
  <cp:revision>1</cp:revision>
  <dcterms:created xsi:type="dcterms:W3CDTF">2013-03-06T16:57:33Z</dcterms:created>
  <dcterms:modified xsi:type="dcterms:W3CDTF">2013-03-06T16:58:13Z</dcterms:modified>
</cp:coreProperties>
</file>